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131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45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1548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7916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8571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9078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60543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1589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327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5206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075023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1100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2849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9842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51073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4992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07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6DJcgm3wN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SlILk2WMT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iw1cYXQw4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CUbuBrbP1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pzUCA5i6z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sQqMwacZQw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1Fg5iWmQjw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szwuX1AK6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4cEo0VhfG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qn2L6kQQt8" TargetMode="External"/><Relationship Id="rId2" Type="http://schemas.openxmlformats.org/officeDocument/2006/relationships/hyperlink" Target="https://www.youtube.com/watch?v=ejMMn0t58L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jSOj8b804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Jak vytvořit trailer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Mgr. Radek </a:t>
            </a:r>
            <a:r>
              <a:rPr lang="cs-CZ" dirty="0" err="1" smtClean="0"/>
              <a:t>Mezuláník</a:t>
            </a:r>
            <a:r>
              <a:rPr lang="cs-CZ" dirty="0" smtClean="0"/>
              <a:t>, </a:t>
            </a:r>
            <a:r>
              <a:rPr lang="cs-CZ" dirty="0" err="1" smtClean="0"/>
              <a:t>DiS</a:t>
            </a:r>
            <a:r>
              <a:rPr lang="cs-CZ" dirty="0" smtClean="0"/>
              <a:t>.</a:t>
            </a:r>
          </a:p>
          <a:p>
            <a:r>
              <a:rPr lang="cs-CZ" dirty="0" smtClean="0"/>
              <a:t>4ME231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48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Trailer má </a:t>
            </a:r>
            <a:r>
              <a:rPr lang="cs-CZ" b="1" dirty="0" smtClean="0"/>
              <a:t>také příběh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Není </a:t>
            </a:r>
            <a:r>
              <a:rPr lang="cs-CZ" dirty="0" smtClean="0"/>
              <a:t>třeba </a:t>
            </a:r>
            <a:r>
              <a:rPr lang="cs-CZ" dirty="0"/>
              <a:t>prozradit divákům celý příběh</a:t>
            </a:r>
            <a:endParaRPr lang="en-US" dirty="0"/>
          </a:p>
          <a:p>
            <a:pPr lvl="0"/>
            <a:r>
              <a:rPr lang="cs-CZ" dirty="0"/>
              <a:t>Stromová struktura příběhu ( tři akty = úvod,hlavní děj, rozuzlení )</a:t>
            </a:r>
            <a:endParaRPr lang="en-US" dirty="0"/>
          </a:p>
          <a:p>
            <a:pPr lvl="1"/>
            <a:r>
              <a:rPr lang="cs-CZ" dirty="0"/>
              <a:t>Představit postavy a situaci</a:t>
            </a:r>
            <a:endParaRPr lang="en-US" dirty="0"/>
          </a:p>
          <a:p>
            <a:pPr lvl="1"/>
            <a:r>
              <a:rPr lang="cs-CZ" dirty="0"/>
              <a:t>Přejít k druhému aktu a ukázat boj či problémy, se kterými se postavy potýkají</a:t>
            </a:r>
            <a:endParaRPr lang="en-US" dirty="0"/>
          </a:p>
          <a:p>
            <a:pPr lvl="1"/>
            <a:r>
              <a:rPr lang="cs-CZ" dirty="0"/>
              <a:t>Ve třetím aktu ukázat řešení problému nebo rozuzlení, ale nesmíme ukázat vše</a:t>
            </a:r>
            <a:endParaRPr lang="en-US" dirty="0"/>
          </a:p>
          <a:p>
            <a:r>
              <a:rPr lang="cs-CZ" u="sng" dirty="0"/>
              <a:t>Příklad 1: Man of Steel vypráví mýtický příběh ve třech aktech.</a:t>
            </a:r>
            <a:endParaRPr lang="en-US" dirty="0"/>
          </a:p>
          <a:p>
            <a:pPr marL="0" indent="0">
              <a:buNone/>
            </a:pPr>
            <a:r>
              <a:rPr lang="cs-CZ" u="sng" dirty="0" smtClean="0">
                <a:hlinkClick r:id="rId2"/>
              </a:rPr>
              <a:t>https</a:t>
            </a:r>
            <a:r>
              <a:rPr lang="cs-CZ" u="sng" dirty="0">
                <a:hlinkClick r:id="rId2"/>
              </a:rPr>
              <a:t>://www.youtube.com/watch?v=T6DJcgm3wNY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Rozložit </a:t>
            </a:r>
            <a:r>
              <a:rPr lang="cs-CZ" b="1" dirty="0" smtClean="0"/>
              <a:t>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Film je jako skládanka, jednotlivé díly musíme najít, rozpojit a vytvořit novou skládanku</a:t>
            </a:r>
            <a:endParaRPr lang="en-US" dirty="0"/>
          </a:p>
          <a:p>
            <a:pPr lvl="0"/>
            <a:r>
              <a:rPr lang="cs-CZ" dirty="0"/>
              <a:t>Je třeba vidět každou vizuální stránku, která není spojena s filmem, abychom ji mohli znovu použít v našem alternativním příběhu.</a:t>
            </a:r>
            <a:endParaRPr lang="en-US" dirty="0"/>
          </a:p>
          <a:p>
            <a:r>
              <a:rPr lang="cs-CZ" u="sng" dirty="0"/>
              <a:t>Příklad 2: Trailer Captain America: Zimní voják dává kusy dohromady s jiným zaměřením od samotného filmu.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https://www.youtube.com/watch?v=7SlILk2WMTI</a:t>
            </a:r>
            <a:r>
              <a:rPr lang="cs-CZ" u="sng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1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Najít cílovou skupinu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Musíme se ujistit, aby vše ve filmu dodávalo ten správný tón filmu. Akční film nepodkreslíme romantickou hudbou, stejně tak jako romantický film si nepotyká s dub-step hudbou.</a:t>
            </a:r>
            <a:endParaRPr lang="en-US" dirty="0"/>
          </a:p>
          <a:p>
            <a:r>
              <a:rPr lang="cs-CZ" u="sng" dirty="0"/>
              <a:t>Příklad 3: 12 years a Slave zná své publikum dobře.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https://www.youtube.com/watch?v=iiw1cYXQw4g</a:t>
            </a:r>
            <a:r>
              <a:rPr lang="cs-CZ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Neukazovat příliš </a:t>
            </a:r>
            <a:r>
              <a:rPr lang="cs-CZ" b="1" dirty="0" smtClean="0"/>
              <a:t>mnoho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Každý trailer je nějakou formou spoilerem, ale pokud v něm ukážeme všechna rozuzlení ze třetího aktu, divák už pak nemusí chodit do kina aby věděl jak to dopadne.</a:t>
            </a:r>
            <a:endParaRPr lang="en-US" dirty="0"/>
          </a:p>
          <a:p>
            <a:pPr lvl="0"/>
            <a:r>
              <a:rPr lang="cs-CZ" dirty="0"/>
              <a:t>Je třeba najít rovnováhu mezi mezi komunikací příběhu, ale divák nesmí mít pocit, jakoby už viděl celý film.</a:t>
            </a:r>
            <a:endParaRPr lang="en-US" dirty="0"/>
          </a:p>
          <a:p>
            <a:r>
              <a:rPr lang="cs-CZ" u="sng" dirty="0"/>
              <a:t>Příklad 4: Tento trailer Godzilla dostane rovnováhu jen správně. Nabídne pohled, ale neotáhne záclonu.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https://www.youtube.com/watch?v=ECUbuBrbP1g</a:t>
            </a:r>
            <a:r>
              <a:rPr lang="cs-CZ" u="sng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4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Nebýt příliš </a:t>
            </a:r>
            <a:r>
              <a:rPr lang="cs-CZ" b="1" dirty="0" smtClean="0"/>
              <a:t>tajemní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Příliš mnoho tajemství kazí kouzlo, není nutné ukazovat vše, ale musíme divákům ukázat dost na to aby měl představu o čem film je a jestli se mu to líbí nebo ne.</a:t>
            </a:r>
            <a:endParaRPr lang="en-US" dirty="0"/>
          </a:p>
          <a:p>
            <a:r>
              <a:rPr lang="cs-CZ" u="sng" dirty="0"/>
              <a:t>Příklad 5: Tento trailer ukazuje příliš málo.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https://</a:t>
            </a:r>
            <a:r>
              <a:rPr lang="cs-CZ" u="sng" dirty="0" smtClean="0">
                <a:hlinkClick r:id="rId2"/>
              </a:rPr>
              <a:t>www.youtube.com/watch?v=vpzUCA5i6zY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3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Zapamatovatelnost herců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Pokud máme v traileru zkušené herce, dejme jim prostor zazářit, aby si je divák zapamatoval a identifikoval se s </a:t>
            </a:r>
            <a:r>
              <a:rPr lang="cs-CZ" dirty="0" smtClean="0"/>
              <a:t>nimi.</a:t>
            </a:r>
            <a:endParaRPr lang="en-US" dirty="0" smtClean="0"/>
          </a:p>
          <a:p>
            <a:r>
              <a:rPr lang="cs-CZ" u="sng" dirty="0"/>
              <a:t>Příklad 6: Tento trailer rozvíjí své postavy dobře, dokonce i ty, které nejsou skutečné.</a:t>
            </a:r>
            <a:endParaRPr lang="en-US" dirty="0"/>
          </a:p>
          <a:p>
            <a:pPr marL="0" indent="0">
              <a:buNone/>
            </a:pPr>
            <a:r>
              <a:rPr lang="cs-CZ" u="sng" dirty="0" smtClean="0">
                <a:hlinkClick r:id="rId2"/>
              </a:rPr>
              <a:t>Https</a:t>
            </a:r>
            <a:r>
              <a:rPr lang="cs-CZ" u="sng" dirty="0">
                <a:hlinkClick r:id="rId2"/>
              </a:rPr>
              <a:t>://</a:t>
            </a:r>
            <a:r>
              <a:rPr lang="cs-CZ" u="sng" dirty="0" smtClean="0">
                <a:hlinkClick r:id="rId2"/>
              </a:rPr>
              <a:t>www.youtube.com/watch?v=XsQqMwacZQw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8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Ukázat, ne </a:t>
            </a:r>
            <a:r>
              <a:rPr lang="cs-CZ" b="1" dirty="0" smtClean="0"/>
              <a:t>říct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Nepoužíváme hromady textů abychom divákovi popsali děj.</a:t>
            </a:r>
            <a:endParaRPr lang="en-US" dirty="0"/>
          </a:p>
          <a:p>
            <a:pPr lvl="0"/>
            <a:r>
              <a:rPr lang="cs-CZ" dirty="0"/>
              <a:t>Vyprávíme příběh ve dvou rovinách, dialog a řetězec zajímavých vizuálů.</a:t>
            </a:r>
            <a:endParaRPr lang="en-US" dirty="0"/>
          </a:p>
          <a:p>
            <a:r>
              <a:rPr lang="cs-CZ" u="sng" dirty="0"/>
              <a:t>Příklad 7: Trailer The Grand Budapest Hotel skvěle využívá filmového dialogu a vizuálních příběhů.</a:t>
            </a:r>
            <a:endParaRPr lang="en-US" dirty="0"/>
          </a:p>
          <a:p>
            <a:pPr marL="0" indent="0">
              <a:buNone/>
            </a:pPr>
            <a:r>
              <a:rPr lang="cs-CZ" u="sng" dirty="0" smtClean="0">
                <a:hlinkClick r:id="rId2"/>
              </a:rPr>
              <a:t>https</a:t>
            </a:r>
            <a:r>
              <a:rPr lang="cs-CZ" u="sng" dirty="0">
                <a:hlinkClick r:id="rId2"/>
              </a:rPr>
              <a:t>://</a:t>
            </a:r>
            <a:r>
              <a:rPr lang="cs-CZ" u="sng" dirty="0" smtClean="0">
                <a:hlinkClick r:id="rId2"/>
              </a:rPr>
              <a:t>www.youtube.com/watch?v=1Fg5iWmQjwk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9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Kvalitní </a:t>
            </a:r>
            <a:r>
              <a:rPr lang="cs-CZ" b="1" dirty="0" smtClean="0"/>
              <a:t>hudba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Hudba může trailer podpořit nebo potopit. </a:t>
            </a:r>
            <a:endParaRPr lang="en-US" dirty="0"/>
          </a:p>
          <a:p>
            <a:pPr lvl="0"/>
            <a:r>
              <a:rPr lang="cs-CZ" dirty="0"/>
              <a:t>Kvalitní trailery mohou použít pouze jednu hudební audio stopu (např. Vlk z Wall street nebo Sociální síť).</a:t>
            </a:r>
            <a:endParaRPr lang="en-US" dirty="0"/>
          </a:p>
          <a:p>
            <a:pPr lvl="0"/>
            <a:r>
              <a:rPr lang="cs-CZ" dirty="0"/>
              <a:t>Často se v trailerech používají 2-3 různé audio stopy, aby dopomohly změnám tónu a emocí.</a:t>
            </a:r>
            <a:endParaRPr lang="en-US" dirty="0"/>
          </a:p>
          <a:p>
            <a:r>
              <a:rPr lang="cs-CZ" u="sng" dirty="0"/>
              <a:t>Příklad 8: Toto Wolf of Wall Street promo je skvělou kombinací hudby a traileru.</a:t>
            </a:r>
            <a:endParaRPr lang="en-US" dirty="0"/>
          </a:p>
          <a:p>
            <a:pPr marL="0" indent="0">
              <a:buNone/>
            </a:pPr>
            <a:r>
              <a:rPr lang="cs-CZ" u="sng" dirty="0" smtClean="0">
                <a:hlinkClick r:id="rId2"/>
              </a:rPr>
              <a:t>Https</a:t>
            </a:r>
            <a:r>
              <a:rPr lang="cs-CZ" u="sng" dirty="0">
                <a:hlinkClick r:id="rId2"/>
              </a:rPr>
              <a:t>://</a:t>
            </a:r>
            <a:r>
              <a:rPr lang="cs-CZ" u="sng" dirty="0" smtClean="0">
                <a:hlinkClick r:id="rId2"/>
              </a:rPr>
              <a:t>www.youtube.com/watch?v=iszwuX1AK6A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61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Efekty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Zvukový design a souhra mezi zvukovým designem a hudbou jsou stále důležitější při konstrukci skvělého traileru. </a:t>
            </a:r>
            <a:endParaRPr lang="en-US" dirty="0"/>
          </a:p>
          <a:p>
            <a:pPr lvl="0"/>
            <a:r>
              <a:rPr lang="cs-CZ" dirty="0"/>
              <a:t>Je důležité, aby zvukové efekty, které používáme, komplimentovaly hudbu a ladily s jejími beaty, pokud je to možné.</a:t>
            </a:r>
            <a:endParaRPr lang="en-US" dirty="0"/>
          </a:p>
          <a:p>
            <a:r>
              <a:rPr lang="cs-CZ" u="sng" dirty="0"/>
              <a:t>Příklad 9: V traileru Prometheus fantastický zvukový design dodává dramatickému vlivu především k vyvrcholení.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https://</a:t>
            </a:r>
            <a:r>
              <a:rPr lang="cs-CZ" u="sng" dirty="0" smtClean="0">
                <a:hlinkClick r:id="rId2"/>
              </a:rPr>
              <a:t>www.youtube.com/watch?v=34cEo0VhfGE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4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Začít krátce, skončit </a:t>
            </a:r>
            <a:r>
              <a:rPr lang="cs-CZ" b="1" dirty="0" smtClean="0"/>
              <a:t>velkolepě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Důležité je zaujmout diváka ihned nějakým skvělým dialogem nebo vložením silné hudby hned na začátek.</a:t>
            </a:r>
            <a:endParaRPr lang="en-US" dirty="0"/>
          </a:p>
          <a:p>
            <a:pPr lvl="0"/>
            <a:r>
              <a:rPr lang="cs-CZ" dirty="0"/>
              <a:t>Poté musí trailer eskalovat – komedie = víc a víc vtipně, horor = víc a víc divněji</a:t>
            </a:r>
            <a:endParaRPr lang="en-US" dirty="0"/>
          </a:p>
          <a:p>
            <a:pPr lvl="0"/>
            <a:r>
              <a:rPr lang="cs-CZ" dirty="0"/>
              <a:t>Nakonec je třeba příběh ukončit velkolepě.</a:t>
            </a:r>
            <a:endParaRPr lang="en-US" dirty="0"/>
          </a:p>
          <a:p>
            <a:pPr lvl="0"/>
            <a:r>
              <a:rPr lang="cs-CZ" dirty="0"/>
              <a:t>Lidský mozek si pamatuje nejdříve jak něco končí a poté jak něco začalo</a:t>
            </a:r>
            <a:r>
              <a:rPr lang="cs-CZ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9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I krátká </a:t>
            </a:r>
            <a:r>
              <a:rPr lang="cs-CZ" b="1" dirty="0" smtClean="0"/>
              <a:t>ministory </a:t>
            </a:r>
            <a:r>
              <a:rPr lang="cs-CZ" b="1" dirty="0"/>
              <a:t>musí mít své </a:t>
            </a:r>
            <a:r>
              <a:rPr lang="cs-CZ" b="1" dirty="0" smtClean="0"/>
              <a:t>srdce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Např. Ve filmu Vlk z Wall street se trailer řídí shakespearovským vzestupem a pádem. Začíná otázkou na Di Capria „Kolik peněz vyděláte?“, „70 000 dolarů za měsíc“. Hned jste uzemnění. </a:t>
            </a:r>
            <a:endParaRPr lang="en-US" dirty="0"/>
          </a:p>
          <a:p>
            <a:pPr lvl="0"/>
            <a:r>
              <a:rPr lang="cs-CZ" dirty="0"/>
              <a:t>Následně se naučíte hodně o lidské chamtivosti a přesvědčivých postavách, které vás provedou zběsilou jízdou nahoru a dolů.</a:t>
            </a:r>
            <a:endParaRPr lang="en-US" dirty="0"/>
          </a:p>
          <a:p>
            <a:pPr lvl="0"/>
            <a:r>
              <a:rPr lang="cs-CZ" dirty="0"/>
              <a:t>Toto tvoří společnou konstrukci mezi tří hodinovým filmem a dvou minutovým trailerem</a:t>
            </a:r>
            <a:r>
              <a:rPr lang="cs-CZ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4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Myslet </a:t>
            </a:r>
            <a:r>
              <a:rPr lang="cs-CZ" b="1" dirty="0" smtClean="0"/>
              <a:t>nelineárně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Další možností jak sestříhat trailer je nedržet se původního filmového děje, ale vymyslet si svůj vlastní.</a:t>
            </a:r>
            <a:endParaRPr lang="en-US" dirty="0"/>
          </a:p>
          <a:p>
            <a:r>
              <a:rPr lang="cs-CZ" u="sng" dirty="0"/>
              <a:t>Příklad 9: V traileru V zajetí děmonů je použta jedna scéna, která představuje celý příběh.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https://www.youtube.com/watch?v=ejMMn0t58Lc</a:t>
            </a:r>
            <a:endParaRPr lang="en-US" dirty="0"/>
          </a:p>
          <a:p>
            <a:r>
              <a:rPr lang="cs-CZ" u="sng" dirty="0"/>
              <a:t>Příklad 10: Trailer Let popisuje příběh pilota, protože pokud by se držel lineárně příběhu filmu, ve výsledku by musel ve třetím aktu představit jedinou velkou akci a tím prozradit rozuzlení příběhu.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3"/>
              </a:rPr>
              <a:t>https://</a:t>
            </a:r>
            <a:r>
              <a:rPr lang="cs-CZ" u="sng" dirty="0" smtClean="0">
                <a:hlinkClick r:id="rId3"/>
              </a:rPr>
              <a:t>www.youtube.com/watch?v=Aqn2L6kQQt8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Dobrý trailer ze špatného </a:t>
            </a:r>
            <a:r>
              <a:rPr lang="cs-CZ" b="1" dirty="0" smtClean="0"/>
              <a:t>filmu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Jde o to co vynecháte a ne o to co vložíte.</a:t>
            </a:r>
            <a:endParaRPr lang="en-US" dirty="0"/>
          </a:p>
          <a:p>
            <a:pPr lvl="0"/>
            <a:r>
              <a:rPr lang="cs-CZ" dirty="0"/>
              <a:t>Lze představit divákům atmosféru filmu nebo najít nějakou skvělou hudbu či zajímavý dialog.</a:t>
            </a:r>
            <a:endParaRPr lang="en-US" dirty="0"/>
          </a:p>
          <a:p>
            <a:pPr lvl="0"/>
            <a:r>
              <a:rPr lang="cs-CZ" dirty="0"/>
              <a:t>Nesnažíme se film prodat za každou cenu</a:t>
            </a:r>
            <a:endParaRPr lang="en-US" dirty="0"/>
          </a:p>
          <a:p>
            <a:r>
              <a:rPr lang="cs-CZ" u="sng" dirty="0"/>
              <a:t>Příklad 11: Trailer na film Homefront přibližuje divákovi atmosféru, nicméně film sám o sobě je průměrný.</a:t>
            </a:r>
            <a:endParaRPr lang="en-US" dirty="0"/>
          </a:p>
          <a:p>
            <a:pPr marL="0" indent="0">
              <a:buNone/>
            </a:pPr>
            <a:r>
              <a:rPr lang="cs-CZ" u="sng" dirty="0">
                <a:hlinkClick r:id="rId2"/>
              </a:rPr>
              <a:t>https</a:t>
            </a:r>
            <a:r>
              <a:rPr lang="cs-CZ" u="sng">
                <a:hlinkClick r:id="rId2"/>
              </a:rPr>
              <a:t>://</a:t>
            </a:r>
            <a:r>
              <a:rPr lang="cs-CZ" u="sng" smtClean="0">
                <a:hlinkClick r:id="rId2"/>
              </a:rPr>
              <a:t>www.youtube.com/watch?v=tjSOj8b804U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435</Words>
  <Application>Microsoft Office PowerPoint</Application>
  <PresentationFormat>Širokoúhlá obrazovka</PresentationFormat>
  <Paragraphs>70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Faseta</vt:lpstr>
      <vt:lpstr>Jak vytvořit trailer</vt:lpstr>
      <vt:lpstr>Trailer má také příběh</vt:lpstr>
      <vt:lpstr>Rozložit film</vt:lpstr>
      <vt:lpstr>Najít cílovou skupinu</vt:lpstr>
      <vt:lpstr>Neukazovat příliš mnoho</vt:lpstr>
      <vt:lpstr>Nebýt příliš tajemní</vt:lpstr>
      <vt:lpstr>Zapamatovatelnost herců</vt:lpstr>
      <vt:lpstr>Ukázat, ne říct</vt:lpstr>
      <vt:lpstr>Kvalitní hudba</vt:lpstr>
      <vt:lpstr>Efekty</vt:lpstr>
      <vt:lpstr>Začít krátce, skončit velkolepě</vt:lpstr>
      <vt:lpstr>I krátká ministory musí mít své srdce</vt:lpstr>
      <vt:lpstr>Myslet nelineárně</vt:lpstr>
      <vt:lpstr>Dobrý trailer ze špatného filmu</vt:lpstr>
    </vt:vector>
  </TitlesOfParts>
  <Company>eBay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vytvořit trailer</dc:title>
  <dc:creator>Mezulanik, Radek(AWF)</dc:creator>
  <cp:lastModifiedBy>Pc-001</cp:lastModifiedBy>
  <cp:revision>6</cp:revision>
  <dcterms:created xsi:type="dcterms:W3CDTF">2018-04-22T19:59:01Z</dcterms:created>
  <dcterms:modified xsi:type="dcterms:W3CDTF">2018-04-23T08:27:03Z</dcterms:modified>
</cp:coreProperties>
</file>